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</p:sldMasterIdLst>
  <p:notesMasterIdLst>
    <p:notesMasterId r:id="rId38"/>
  </p:notesMasterIdLst>
  <p:handoutMasterIdLst>
    <p:handoutMasterId r:id="rId39"/>
  </p:handoutMasterIdLst>
  <p:sldIdLst>
    <p:sldId id="256" r:id="rId14"/>
    <p:sldId id="267" r:id="rId15"/>
    <p:sldId id="264" r:id="rId16"/>
    <p:sldId id="268" r:id="rId17"/>
    <p:sldId id="266" r:id="rId18"/>
    <p:sldId id="265" r:id="rId19"/>
    <p:sldId id="259" r:id="rId20"/>
    <p:sldId id="260" r:id="rId21"/>
    <p:sldId id="261" r:id="rId22"/>
    <p:sldId id="271" r:id="rId23"/>
    <p:sldId id="272" r:id="rId24"/>
    <p:sldId id="262" r:id="rId25"/>
    <p:sldId id="269" r:id="rId26"/>
    <p:sldId id="279" r:id="rId27"/>
    <p:sldId id="273" r:id="rId28"/>
    <p:sldId id="280" r:id="rId29"/>
    <p:sldId id="274" r:id="rId30"/>
    <p:sldId id="281" r:id="rId31"/>
    <p:sldId id="282" r:id="rId32"/>
    <p:sldId id="275" r:id="rId33"/>
    <p:sldId id="276" r:id="rId34"/>
    <p:sldId id="277" r:id="rId35"/>
    <p:sldId id="270" r:id="rId36"/>
    <p:sldId id="27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bw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37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Avi Vajpeyi,  CS200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98CD-3254-BD4F-8D48-FEA947247C2C}" type="datetime1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46C13-3AEE-7F40-8FF7-BCC4A1D71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1092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Avi Vajpeyi,  CS200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0DE45-1257-DE46-8EA1-5725552DABE1}" type="datetime1">
              <a:rPr lang="en-US" smtClean="0"/>
              <a:t>5/1/16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BA04E-47D7-254B-868A-6F80119A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4804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8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created a model for</a:t>
            </a:r>
            <a:r>
              <a:rPr lang="en-US" baseline="0" dirty="0" smtClean="0"/>
              <a:t> convection currents in the air, and using those he created a </a:t>
            </a:r>
            <a:r>
              <a:rPr lang="en-US" dirty="0" smtClean="0"/>
              <a:t>simulation.</a:t>
            </a:r>
            <a:r>
              <a:rPr lang="en-US" baseline="0" dirty="0" smtClean="0"/>
              <a:t> The screen has a new version of the same simulation playing right now.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/>
              <a:t>3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created a model for</a:t>
            </a:r>
            <a:r>
              <a:rPr lang="en-US" baseline="0" dirty="0" smtClean="0"/>
              <a:t> convection currents in the air, and using those he created a </a:t>
            </a:r>
            <a:r>
              <a:rPr lang="en-US" dirty="0" smtClean="0"/>
              <a:t>simulation.</a:t>
            </a:r>
            <a:r>
              <a:rPr lang="en-US" baseline="0" dirty="0" smtClean="0"/>
              <a:t> The screen has a new version of the same simulation playing right now.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/>
              <a:t>17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/>
              <a:t>21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7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BA04E-47D7-254B-868A-6F80119A55B8}" type="slidenum">
              <a:rPr lang="en-US" smtClean="0"/>
              <a:t>24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Avi Vajpeyi,  CS200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5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B3997-4432-A146-9650-A426F38A4908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FA4F-6795-3F43-8D46-6FA90E67CDAB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5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6D8AF-E363-D041-AFA2-C7B7FC162B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28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59ED-1292-A24E-B255-5C5F4030DC8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78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F333E-0C25-6546-B216-D6B3ACC2374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017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FB9FE-C841-0D48-9DAA-3243A99D6B4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57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F62F-5398-FE43-B357-321F0D3957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488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546B-E99D-DB41-8E7B-C6BCF095662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44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A1046-3D0D-274A-9684-746C752F2CC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48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C29B-F6EF-F049-A1B6-C32DA38423B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849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EB2D6-BBD5-E84E-B0EF-11065A86B33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346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46C5-106F-A14A-8357-F26A073A783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516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4E2E0-4207-BF45-B220-FCDF53488BD3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8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C1F2-B9BE-524A-8ED0-44F3476314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26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FFF6D-1E1B-BA4B-A7F1-B23696FF500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36F5-2209-8A41-8F88-B73D4215DBF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196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AA585-FFC9-B24C-AD0C-BA8AA4D1970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1052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0837F-A53A-1948-902F-93440309A63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750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B322-5042-024B-ADF5-98D6AE575B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39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5F83-24B0-D84C-B74D-B7D3EF778A2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017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6A406-7EAE-E54B-AA3F-CA54D2449CB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006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BB2B6-734F-D646-8D28-FDDB2B0DDC0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38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447C-C337-8649-8D66-61172D35CD7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03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F113-47D7-D644-9091-BCCD5801192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933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0CC11-6B8E-8E42-8AB5-92E79671CE2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88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C0-5334-9247-A5F1-EA2680D837E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588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8E42A-67CD-B744-B4FF-D014FB630D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102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C93D6-6FDE-4441-A3CC-BB35CA34CC6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495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58A69-E640-5F4C-88E8-C493F29889C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42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0DF54-5D4E-A54A-AF9C-13C0B653D84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6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DB64E-49E5-D246-8777-45E5155DC0C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706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35A0-241E-D548-B75D-188BC67966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45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2C18-396C-854D-8CDD-2C46BB4C7BD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17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17A93-0450-074B-A70D-5E52F122C18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984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64D43-F9EE-ED46-B2BF-B74CB4C3FB2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996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79E5-3D0F-8445-BE72-306DF16C25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8845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A08A9-E303-FE49-9B64-2C0E5A8DEB3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71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63CF-2989-2947-92B1-2E331FE0316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460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14A8F-40EE-E44F-825B-A65AE0A81D3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69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A3787-522D-234D-B0E9-95E63B9F70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78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52BC-D7CF-3147-9BCB-CBE223EB3A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715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33D8-1A6A-AB47-AC8D-1CF5B473675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2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7E3D2-FB99-924F-974E-FB6C22D351C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298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4D4A0-C364-0B42-84D9-3B19B0D5B29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79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F760E-FA4A-4E46-A1A7-D73FA5196AD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58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6F743-EA17-F248-83FD-481C7212E1E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69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888EE-8008-FA4B-8C3C-E2818E4DA0D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530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15632-EDD3-D04E-8EFA-A5D6F132078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54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852A-7DB6-AB49-99B3-C9E26FDCC52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67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16BF-EB70-E548-8C4B-FBB1733B6C2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306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EC7-7EE5-E649-8491-71FB0E77177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43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2B90-0EE1-FC44-BA72-B653C3BB37A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745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7CEB-D29F-EC41-AD73-773F19F6D45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290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992B6-0E14-CE40-8F7D-2A8DEE0017F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7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6CF82-4D9C-2E48-A576-C447DE484C4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98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6204-662C-1445-9489-FD3DA61D07DE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E5E6-47DD-9947-91BC-B3E058FAC28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082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EC92E-4035-DA40-8A85-416EE885821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202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0089A-6149-A442-BFF2-1BB12E1DD90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51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B8AA7-7081-3A46-AABF-A54C0CB7B54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414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9EBF-0E31-FF42-8C89-F1D9244D6BB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51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E1E4-E6A5-E24D-99CC-8D43D5FAB69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8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0636-E9E9-CA43-A636-DDDDF0181E9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222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34335-E876-9148-9629-4CFF7DAA189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87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9D30-A78B-8B41-8099-D408EF1BD67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18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60872-D65F-7644-9EA2-F9BFAC74679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055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1324-0898-B442-8248-CEE0BAF27A26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3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847B-ADA3-9648-AF0D-07CC220C5FE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64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41FE-AFD7-1A4C-A292-7006EBE9E1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95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3E9E4-7608-9B47-B202-DB93F59D508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25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94ABA-98D3-8046-A993-7FE9B77E515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16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DAE1E-A3D7-7A42-A058-77C8C6DDE20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02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492B-E8EB-8F48-9A31-7376C4FC08C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52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79555-B76E-904A-BB03-E3FCFE650BF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18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C2141-C5AC-B041-9FDE-349D170BED8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58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0E1C-DA41-B04E-AA22-8E916D90C41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9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D210-3063-CF4F-BCBF-A6DB64C51D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29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9EF82-D3D0-2F47-AD1B-17DD8F6719DF}" type="datetime1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A6138-B77D-6C4B-A842-C163C9FB0B5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57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A789-BF62-7E4E-B909-8B614DB22D6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18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80A-7DAA-3547-9CB2-6240D13A070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8547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A3518-5A52-5E45-850D-887A28A828A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872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3F58-85E9-ED43-A5A2-3859EDEAA6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814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22F5-08C9-454F-90EB-A25E3C12E85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82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7690-FC39-6B4F-AECC-C4F0913C681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15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FAD0-A37B-E84B-B393-41CE8A6427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36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447E-C2D5-2D45-A9BB-DF85BA32497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88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4FC5-F173-8043-8E9E-207CE9DE30A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69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9181-FF7C-1E4F-A34F-F87F1DB05526}" type="datetime1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D0182-D952-334D-BEE1-8E252401B83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7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86C9-E430-8544-82B4-D0E6518897F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86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4AFF0-F2C2-A747-BCF2-D4184BF053A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114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DA81-D6AC-F745-938C-4E4D2B351A1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742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66AD1-6A35-D842-9CA1-1B8D32C4F5B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45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76941-D46B-9C4A-B1A8-2A88DF5D5FF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0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BC5B1-E7A7-C249-8916-F2220719BD5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704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496C1-E849-4448-BC19-58E1924B91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44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C67B-D533-7E4A-9303-F7D55542F64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4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8139E-FE0F-E14F-BE7E-539FE31FDC0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54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B92A-C39B-5D46-9FBC-DE357C5A575E}" type="datetime1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98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626B-F745-F944-BF74-C0AE68F220D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66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76AC1-1BF4-D74A-812E-066B7B4A607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190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0D227-84EB-2D40-95E1-48C95691BBC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92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A362C-93F5-134B-92D6-712B4A39836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57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2B549-BC12-A941-A14D-952A16C7C4D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66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89D1C-6638-2C42-BA36-0B35413BD5D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42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646B0-F796-4544-B556-87459ACA394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10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CDE7-5B70-7642-B074-3FBDAFE3195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23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C99E-B23F-3D48-9B12-AEC4FDA7AB1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75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8DD5-5E23-B040-B978-C3D766E549E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19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3048-05D6-1C4D-A827-445771E399F6}" type="datetime1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8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FF57-64C7-304D-9A2A-29450FF85B4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42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87E5-2A32-0F4D-A187-9484906E398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13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B797E-413D-C04B-9A56-7C441F01455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844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C681B-56FC-264A-8412-F66573FDB6C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83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2101-37B7-BB45-9AC0-72B2FD3BE7C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17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CAD65-6076-5248-A5D5-46F420D8C44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91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30CC-C50D-FF4B-BA31-D9F2529ABD3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50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BB3A-0181-8041-848A-1588FBE1799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05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24F49-7B8C-C341-805A-071FFE507F2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69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D568-D341-DB4C-BAF3-C45165E8481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96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B0084-01AA-CB46-AB19-F5AEF0CDE818}" type="datetime1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9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8665B-0A07-4E49-BDD3-F600BDA2728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367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6212-F2E5-4A4A-A2D8-FCD30A47874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83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AE59-AA69-F340-AD15-15814EC9871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137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097F-2E5D-E944-B9E8-FF61A2C5DDC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835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06F7-4BE7-2145-AEFC-5CEB60672F7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30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13E4E-A829-B644-96D6-322AB9EAC37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9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EECF-A409-3249-B13E-8C9CB76E4E4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89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985CE-04C9-5F48-B81B-B45F4B85D40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527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0C54-28B8-3B42-ACE6-64A5D5F3238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19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F3D2-A371-0140-9BFB-1B1015F234C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399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9AFDE-44BF-E249-84E1-F37EFC1B364E}" type="datetime1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A984C-32B9-644D-82B8-0EE9AC749A9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43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BE6F-0702-984C-A744-4DCBD75AFB2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5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12871-E117-564E-BC99-F8FCEF21EF2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28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6A4C2-A5DC-3045-B74E-F2B71338F87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788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13AE0-5FDB-874E-9388-908FBE7EB4F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318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4E32F-7E4E-9D40-A1DC-CDE28F99947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43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275-64F6-9E47-9631-35F332C3139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27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D30F-F81B-214F-A642-CC48D7286BF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70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1355-3882-BC4E-A5F2-063562D6E4B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55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91C26-75BC-CA46-AAB9-9CE58BF914E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90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1319F-43D9-1043-916F-DC25D9EDAA65}" type="datetime1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2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E95FC-5AF8-C449-B074-5BA15C14F2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12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17CB4-4AF9-F642-85B8-DDAEA5F3DA4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69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DA541-50AF-1F44-BF6C-FB26F583125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27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8FEBC-8670-BE44-92A2-0E7C59FC909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7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68EB1-2323-664E-8EAD-22006A38370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374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19A0C-E70C-BB4F-A767-93AC880AE60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786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7C5B3-9B17-514B-BA90-3E761D68A52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09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A8383-60FB-2349-99FE-8BABD958460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31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C64F5-BA7E-0C40-A1C6-780BEECB97B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05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8F356-974A-1F47-8713-CFB6FAEC992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49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636DC-553F-5240-BFB0-095217A594C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40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6E4A7-75D1-7E42-A8EB-330FD7F0E26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5/1/16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60498-6317-7C4D-88B0-6335955FD69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699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863" y="-2437863"/>
            <a:ext cx="9295863" cy="9295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564" y="3169478"/>
            <a:ext cx="867487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0" dirty="0" smtClean="0">
                <a:solidFill>
                  <a:schemeClr val="bg1"/>
                </a:solidFill>
              </a:rPr>
              <a:t>SCATTERING</a:t>
            </a:r>
          </a:p>
          <a:p>
            <a:endParaRPr lang="en-US" sz="13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93398" y="5445768"/>
            <a:ext cx="4196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solidFill>
                  <a:schemeClr val="bg1"/>
                </a:solidFill>
              </a:rPr>
              <a:t>And Skateboarders</a:t>
            </a:r>
            <a:endParaRPr lang="en-US" sz="40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53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440" y="2791129"/>
            <a:ext cx="1895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Results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9368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4.51912E-6 L -3.87355E-7 -0.34832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440" y="404901"/>
            <a:ext cx="1895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43511" y="2443651"/>
            <a:ext cx="66569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Chaotic Versus Non Chaotic Nature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Fractal Nature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Energy Conservation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Affects of Velocity on Scattering Angle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8EB4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3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474" y="404901"/>
            <a:ext cx="9051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Results: Chaotic &amp; Non Chaotic Nature 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3360"/>
            <a:ext cx="69850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6033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pic>
        <p:nvPicPr>
          <p:cNvPr id="3" name="Picture 2" descr="Graph_5to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3360"/>
            <a:ext cx="69850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51604" y="6119600"/>
            <a:ext cx="18407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-5 &lt; b &lt; 5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8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pic>
        <p:nvPicPr>
          <p:cNvPr id="3" name="Picture 2" descr="Graph_5to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3360"/>
            <a:ext cx="6985000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51604" y="6119600"/>
            <a:ext cx="18407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-5 &lt; b &lt; 5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595478" y="1840457"/>
            <a:ext cx="4362613" cy="3607294"/>
          </a:xfrm>
          <a:prstGeom prst="frame">
            <a:avLst>
              <a:gd name="adj1" fmla="val 1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71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5063"/>
            <a:ext cx="6985000" cy="4428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51604" y="6119600"/>
            <a:ext cx="18407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-3 &lt; b &lt; 3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1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15063"/>
            <a:ext cx="6985000" cy="4428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51604" y="6119600"/>
            <a:ext cx="18407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-3 &lt; b &lt; 3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5" name="Frame 4"/>
          <p:cNvSpPr/>
          <p:nvPr/>
        </p:nvSpPr>
        <p:spPr>
          <a:xfrm>
            <a:off x="3810383" y="1858862"/>
            <a:ext cx="1178090" cy="3478461"/>
          </a:xfrm>
          <a:prstGeom prst="frame">
            <a:avLst>
              <a:gd name="adj1" fmla="val 1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29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7" y="1613360"/>
            <a:ext cx="6977706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46425" y="6119600"/>
            <a:ext cx="185115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-1 &lt; b &lt; 0 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34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7" y="1613360"/>
            <a:ext cx="6977706" cy="4432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646425" y="6119600"/>
            <a:ext cx="185115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-1 &lt; b &lt; 0 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834779" y="1840457"/>
            <a:ext cx="1730319" cy="3478461"/>
          </a:xfrm>
          <a:prstGeom prst="frame">
            <a:avLst>
              <a:gd name="adj1" fmla="val 1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36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2" y="1615063"/>
            <a:ext cx="6947036" cy="4428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165415" y="6119600"/>
            <a:ext cx="28131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-0.8 &lt; b &lt; -0.65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74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3840" y="404901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Chaos Theory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3759" y="6119600"/>
            <a:ext cx="2456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Edward Norton Lorenz</a:t>
            </a:r>
          </a:p>
        </p:txBody>
      </p:sp>
      <p:pic>
        <p:nvPicPr>
          <p:cNvPr id="4" name="Picture 3" descr="edwardloren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39" y="1404794"/>
            <a:ext cx="2955923" cy="4552123"/>
          </a:xfrm>
          <a:prstGeom prst="rect">
            <a:avLst/>
          </a:prstGeom>
          <a:ln>
            <a:solidFill>
              <a:srgbClr val="57BCE5"/>
            </a:solidFill>
          </a:ln>
        </p:spPr>
      </p:pic>
    </p:spTree>
    <p:extLst>
      <p:ext uri="{BB962C8B-B14F-4D97-AF65-F5344CB8AC3E}">
        <p14:creationId xmlns:p14="http://schemas.microsoft.com/office/powerpoint/2010/main" val="134488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2" y="1615063"/>
            <a:ext cx="6947036" cy="4428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165415" y="6119600"/>
            <a:ext cx="28131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-0.8 &lt; b &lt; -0.65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595478" y="1950884"/>
            <a:ext cx="901975" cy="3349630"/>
          </a:xfrm>
          <a:prstGeom prst="frame">
            <a:avLst>
              <a:gd name="adj1" fmla="val 1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981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004" y="404901"/>
            <a:ext cx="5429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Fractal Nature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2" y="1615063"/>
            <a:ext cx="6947036" cy="4428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3124344" y="6119600"/>
            <a:ext cx="289531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-0.76 &lt; b &lt; -0.74</a:t>
            </a:r>
            <a:endParaRPr lang="en-US" sz="32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2955" y="1112787"/>
            <a:ext cx="7258091" cy="41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Fractal appears to end here because I was incrementing b by 0.005</a:t>
            </a:r>
            <a:endParaRPr lang="en-US" sz="2000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27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811" y="404901"/>
            <a:ext cx="6970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Results: Energy Conservation</a:t>
            </a:r>
          </a:p>
        </p:txBody>
      </p:sp>
      <p:pic>
        <p:nvPicPr>
          <p:cNvPr id="4" name="Picture 3" descr="Screen Shot 2016-04-20 at 12.42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11" y="1524618"/>
            <a:ext cx="6981653" cy="3940614"/>
          </a:xfrm>
          <a:prstGeom prst="rect">
            <a:avLst/>
          </a:prstGeom>
        </p:spPr>
      </p:pic>
      <p:pic>
        <p:nvPicPr>
          <p:cNvPr id="6" name="Picture 5" descr="Screen Shot 2016-04-20 at 12.42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11" y="1543862"/>
            <a:ext cx="6970378" cy="39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6811" y="404901"/>
            <a:ext cx="6970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Results: Energy Conservation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pic>
        <p:nvPicPr>
          <p:cNvPr id="4" name="Picture 3" descr="Screen Shot 2016-04-20 at 12.42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11" y="1601594"/>
            <a:ext cx="6981653" cy="39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5125" y="501120"/>
            <a:ext cx="4233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Concluding Notes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9151" y="2094613"/>
            <a:ext cx="8365699" cy="2976678"/>
            <a:chOff x="389151" y="2094613"/>
            <a:chExt cx="8365699" cy="2976678"/>
          </a:xfrm>
        </p:grpSpPr>
        <p:pic>
          <p:nvPicPr>
            <p:cNvPr id="3" name="Picture 2" descr="2006-11-09-73_onetoughwuss_2006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7"/>
            <a:stretch/>
          </p:blipFill>
          <p:spPr>
            <a:xfrm>
              <a:off x="389151" y="2094613"/>
              <a:ext cx="8365699" cy="2976678"/>
            </a:xfrm>
            <a:prstGeom prst="rect">
              <a:avLst/>
            </a:prstGeom>
            <a:ln>
              <a:solidFill>
                <a:srgbClr val="8EB4E3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002505" y="2771102"/>
              <a:ext cx="148151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halkduster"/>
                  <a:cs typeface="Chalkduster"/>
                </a:rPr>
                <a:t> </a:t>
              </a:r>
              <a:r>
                <a:rPr lang="en-US" sz="1000" dirty="0" smtClean="0">
                  <a:latin typeface="Chalkduster"/>
                  <a:cs typeface="Chalkduster"/>
                </a:rPr>
                <a:t>you jerk!</a:t>
              </a:r>
              <a:endParaRPr lang="en-US" sz="1000" dirty="0"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48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3840" y="404901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Chaos Theory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0510" y="67728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4442" y="6119600"/>
            <a:ext cx="273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A Plot of the Lorenz System  </a:t>
            </a:r>
            <a:endParaRPr lang="en-US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pic>
        <p:nvPicPr>
          <p:cNvPr id="2" name="Strange Attrac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7869" y="1621280"/>
            <a:ext cx="5948262" cy="33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3840" y="404901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Chaos Theory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0510" y="67728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4442" y="6081112"/>
            <a:ext cx="3075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T</a:t>
            </a:r>
            <a:r>
              <a:rPr lang="en-US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he </a:t>
            </a:r>
            <a:r>
              <a:rPr lang="en-US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Lorenz </a:t>
            </a:r>
            <a:r>
              <a:rPr lang="en-US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System for two sets of initial values  </a:t>
            </a:r>
            <a:endParaRPr lang="en-US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pic>
        <p:nvPicPr>
          <p:cNvPr id="3" name="Picture 2" descr="Chaoticattract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97" y="1285983"/>
            <a:ext cx="6129807" cy="4606477"/>
          </a:xfrm>
          <a:prstGeom prst="rect">
            <a:avLst/>
          </a:prstGeom>
          <a:ln>
            <a:solidFill>
              <a:srgbClr val="57BCE5"/>
            </a:solidFill>
          </a:ln>
        </p:spPr>
      </p:pic>
    </p:spTree>
    <p:extLst>
      <p:ext uri="{BB962C8B-B14F-4D97-AF65-F5344CB8AC3E}">
        <p14:creationId xmlns:p14="http://schemas.microsoft.com/office/powerpoint/2010/main" val="15882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63840" y="404901"/>
            <a:ext cx="3416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Chaos Theory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468557" y="6119600"/>
            <a:ext cx="2398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Edward Norton Lorenz</a:t>
            </a:r>
            <a:endParaRPr lang="en-US" dirty="0">
              <a:solidFill>
                <a:srgbClr val="1F497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7696" y="1924376"/>
            <a:ext cx="4093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8EB4E3"/>
                </a:solidFill>
              </a:rPr>
              <a:t>Small changes in inputs can cause drastic changes in outputs </a:t>
            </a:r>
            <a:endParaRPr lang="en-US" sz="3000" dirty="0">
              <a:solidFill>
                <a:srgbClr val="8EB4E3"/>
              </a:solidFill>
            </a:endParaRPr>
          </a:p>
        </p:txBody>
      </p:sp>
      <p:pic>
        <p:nvPicPr>
          <p:cNvPr id="4" name="Picture 3" descr="edwardloren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93" y="1404794"/>
            <a:ext cx="2955923" cy="4552123"/>
          </a:xfrm>
          <a:prstGeom prst="rect">
            <a:avLst/>
          </a:prstGeom>
          <a:ln>
            <a:solidFill>
              <a:srgbClr val="57BCE5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617696" y="3715105"/>
            <a:ext cx="4232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8EB4E3"/>
                </a:solidFill>
              </a:rPr>
              <a:t>"Predictability: Does the Flap of a Butterfly's Wings in Brazil Set Off a Tornado in Texas?"</a:t>
            </a:r>
            <a:endParaRPr lang="en-US" sz="3000" dirty="0">
              <a:solidFill>
                <a:srgbClr val="8EB4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2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14989" y="404901"/>
            <a:ext cx="6514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>
                <a:solidFill>
                  <a:srgbClr val="FFFFFF"/>
                </a:solidFill>
                <a:latin typeface="Arial Unicode MS"/>
                <a:cs typeface="Arial Unicode MS"/>
              </a:rPr>
              <a:t>What is Chaotic Scattering?</a:t>
            </a:r>
          </a:p>
        </p:txBody>
      </p:sp>
      <p:pic>
        <p:nvPicPr>
          <p:cNvPr id="6" name="Picture 5" descr="Gr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6" y="1527337"/>
            <a:ext cx="4407597" cy="4407597"/>
          </a:xfrm>
          <a:prstGeom prst="rect">
            <a:avLst/>
          </a:prstGeom>
          <a:ln>
            <a:solidFill>
              <a:srgbClr val="57BCE5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190510" y="67728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3031" y="6004376"/>
            <a:ext cx="359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497D">
                    <a:lumMod val="40000"/>
                    <a:lumOff val="60000"/>
                  </a:srgbClr>
                </a:solidFill>
                <a:latin typeface="Calibri"/>
              </a:rPr>
              <a:t>The Gaspard-Rice Scattering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1109" y="1983940"/>
            <a:ext cx="371339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000" b="1" u="sng" dirty="0" smtClean="0">
                <a:solidFill>
                  <a:srgbClr val="8EB4E3"/>
                </a:solidFill>
              </a:rPr>
              <a:t>USES OF STUDY</a:t>
            </a:r>
          </a:p>
          <a:p>
            <a:pPr lvl="1"/>
            <a:endParaRPr lang="en-US" sz="3000" dirty="0">
              <a:solidFill>
                <a:srgbClr val="8EB4E3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8EB4E3"/>
                </a:solidFill>
              </a:rPr>
              <a:t>Understand celestial mechanics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8EB4E3"/>
                </a:solidFill>
              </a:rPr>
              <a:t>Scattering in nuclear physics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>
                <a:solidFill>
                  <a:srgbClr val="8EB4E3"/>
                </a:solidFill>
              </a:rPr>
              <a:t>Insights to how fractals form in nature</a:t>
            </a:r>
          </a:p>
        </p:txBody>
      </p:sp>
    </p:spTree>
    <p:extLst>
      <p:ext uri="{BB962C8B-B14F-4D97-AF65-F5344CB8AC3E}">
        <p14:creationId xmlns:p14="http://schemas.microsoft.com/office/powerpoint/2010/main" val="1384199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30106" y="3183989"/>
            <a:ext cx="5319811" cy="17300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86999" y="404901"/>
            <a:ext cx="7170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Ordinary Differential Equations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0587" y="1546826"/>
            <a:ext cx="682923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8EB4E3"/>
                </a:solidFill>
              </a:rPr>
              <a:t>A</a:t>
            </a:r>
            <a:r>
              <a:rPr lang="en-US" sz="2500" dirty="0" smtClean="0">
                <a:solidFill>
                  <a:srgbClr val="8EB4E3"/>
                </a:solidFill>
              </a:rPr>
              <a:t> differential equation containing one or more functions of one independent variable and its derivatives.  </a:t>
            </a:r>
            <a:endParaRPr lang="en-US" sz="2500" dirty="0">
              <a:solidFill>
                <a:srgbClr val="8EB4E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2867" y="5346687"/>
            <a:ext cx="68292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solidFill>
                  <a:srgbClr val="8EB4E3"/>
                </a:solidFill>
              </a:rPr>
              <a:t>Integrating the acceleration with respect to time gives us the position of the mass at a chosen time.  </a:t>
            </a:r>
            <a:endParaRPr lang="en-US" sz="2500" dirty="0">
              <a:solidFill>
                <a:srgbClr val="8EB4E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01" y="3425392"/>
            <a:ext cx="4312002" cy="11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33" y="404901"/>
            <a:ext cx="785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Numerical Integration Techniques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6541" y="4407104"/>
            <a:ext cx="3855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Simpsons Method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8EB4E3"/>
                </a:solidFill>
              </a:rPr>
              <a:t>Euler – Cromer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rgbClr val="8EB4E3"/>
                </a:solidFill>
              </a:rPr>
              <a:t>Runge</a:t>
            </a:r>
            <a:r>
              <a:rPr lang="en-US" sz="3000" dirty="0" smtClean="0">
                <a:solidFill>
                  <a:srgbClr val="8EB4E3"/>
                </a:solidFill>
              </a:rPr>
              <a:t> – </a:t>
            </a:r>
            <a:r>
              <a:rPr lang="en-US" sz="3000" dirty="0" err="1" smtClean="0">
                <a:solidFill>
                  <a:srgbClr val="8EB4E3"/>
                </a:solidFill>
              </a:rPr>
              <a:t>Kutta</a:t>
            </a:r>
            <a:r>
              <a:rPr lang="en-US" sz="3000" dirty="0" smtClean="0">
                <a:solidFill>
                  <a:srgbClr val="8EB4E3"/>
                </a:solidFill>
              </a:rPr>
              <a:t> </a:t>
            </a:r>
          </a:p>
        </p:txBody>
      </p:sp>
      <p:pic>
        <p:nvPicPr>
          <p:cNvPr id="4" name="Picture 3" descr="340px-Integration_rectangl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4" y="1412489"/>
            <a:ext cx="7003506" cy="2265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8EB4E3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1299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8909" y="2771885"/>
            <a:ext cx="3091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FFFFFF"/>
                </a:solidFill>
                <a:latin typeface="Arial Unicode MS"/>
                <a:cs typeface="Arial Unicode MS"/>
              </a:rPr>
              <a:t>SOFTWARE</a:t>
            </a:r>
            <a:endParaRPr lang="en-US" sz="4000" b="1" u="sng" dirty="0">
              <a:solidFill>
                <a:srgbClr val="FFFFFF"/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411114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9400</TotalTime>
  <Words>385</Words>
  <Application>Microsoft Macintosh PowerPoint</Application>
  <PresentationFormat>On-screen Show (4:3)</PresentationFormat>
  <Paragraphs>74</Paragraphs>
  <Slides>24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1_Office Theme</vt:lpstr>
      <vt:lpstr>12_Office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 Vajpeyi</dc:creator>
  <cp:lastModifiedBy>Avi Vajpeyi</cp:lastModifiedBy>
  <cp:revision>37</cp:revision>
  <cp:lastPrinted>2016-05-01T20:09:32Z</cp:lastPrinted>
  <dcterms:created xsi:type="dcterms:W3CDTF">2016-04-20T02:48:59Z</dcterms:created>
  <dcterms:modified xsi:type="dcterms:W3CDTF">2016-05-02T13:33:40Z</dcterms:modified>
</cp:coreProperties>
</file>